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25" autoAdjust="0"/>
    <p:restoredTop sz="95394" autoAdjust="0"/>
  </p:normalViewPr>
  <p:slideViewPr>
    <p:cSldViewPr>
      <p:cViewPr varScale="1">
        <p:scale>
          <a:sx n="89" d="100"/>
          <a:sy n="89" d="100"/>
        </p:scale>
        <p:origin x="188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HW70-B14929-S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Slim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I-PRO SERIES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3</a:t>
            </a:r>
            <a:endParaRPr lang="cs-CZ" altLang="cs-CZ" sz="1400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Direct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Motion motor, ABT antibakteriální ošetření,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Refresh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digitální dotykový displej, rychlý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cyklus 15‘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 smtClean="0">
                <a:latin typeface="Arial" charset="0"/>
              </a:rPr>
              <a:t>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1330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3:28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67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Motion Motor – motor umístěný přímo na bubnu bez použití řemenu, tichý 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Záruka na motor 12 let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„Refresh“- Osvěžení - vytváří jemnou a teplou vodní mlhu, která proniká do vláken; zbavuje zápachu, desinfikuje a sterilizuje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Pillow Drum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šetrný buben s polštářkovými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14 programů: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Bavlna, Syntetika,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Mix, Přikrývky, Antialergenní, Dětská péče, Košile, Odstředění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ECO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40-60,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 20 °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Jemné, Vlna, Rychlý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Expres 15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‘, Refresh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(Osvěžení)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Proti pomačkání, Nastavení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teploty praní, Nastavení otáček odstřeďování,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máchání,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Dětský zámek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dveří; Ochrana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proti úniku vody Antioverflow</a:t>
            </a: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Digitální dotykový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displej;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Direct Motion motor;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Objem bubnu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55 l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Široký plnicí otvor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XL Buben - průměr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výška) bubnu 52,5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Materiál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bubnu Nerez/ vany Silitech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31020008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6921081500248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440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61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578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7443626" y="1700808"/>
            <a:ext cx="266704" cy="36160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549875" y="154924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440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68648" y="3079443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900633" y="1916832"/>
            <a:ext cx="8946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Refresh (Osvěžení)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zbavuje zápachu, narovnává prádlo a desinfikuje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7" y="945977"/>
            <a:ext cx="720000" cy="757153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849533" y="1003774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05" y="975843"/>
            <a:ext cx="720000" cy="720000"/>
          </a:xfrm>
          <a:prstGeom prst="rect">
            <a:avLst/>
          </a:prstGeom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33" y="2996952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3190" y="3937938"/>
            <a:ext cx="97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67dB(A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při odstřeďování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8000" r="19551" b="8000"/>
          <a:stretch/>
        </p:blipFill>
        <p:spPr>
          <a:xfrm>
            <a:off x="5795248" y="2102973"/>
            <a:ext cx="1908687" cy="25880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03798" y="906858"/>
            <a:ext cx="706388" cy="6926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054" y="2189236"/>
            <a:ext cx="1235132" cy="24702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53" y="3716952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65" y="4595015"/>
            <a:ext cx="720000" cy="720000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4800816" y="4702761"/>
            <a:ext cx="978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Expres 15‘ 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praní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43" y="1985380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153" y="5427450"/>
            <a:ext cx="756000" cy="756000"/>
          </a:xfrm>
          <a:prstGeom prst="rect">
            <a:avLst/>
          </a:prstGeom>
        </p:spPr>
      </p:pic>
      <p:sp>
        <p:nvSpPr>
          <p:cNvPr id="42" name="TextovéPole 41"/>
          <p:cNvSpPr txBox="1"/>
          <p:nvPr/>
        </p:nvSpPr>
        <p:spPr>
          <a:xfrm>
            <a:off x="4820675" y="5358101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Pilow Drum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buben s polštářkovými výstupky pro šetrnou péči o prádlo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102</Words>
  <Application>Microsoft Office PowerPoint</Application>
  <PresentationFormat>Předvádění na obrazovce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277</cp:revision>
  <cp:lastPrinted>2016-05-31T13:00:02Z</cp:lastPrinted>
  <dcterms:created xsi:type="dcterms:W3CDTF">2015-07-16T11:02:07Z</dcterms:created>
  <dcterms:modified xsi:type="dcterms:W3CDTF">2023-11-08T09:46:08Z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